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9" r:id="rId5"/>
  </p:sldIdLst>
  <p:sldSz cx="9906000" cy="6858000" type="A4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71" autoAdjust="0"/>
  </p:normalViewPr>
  <p:slideViewPr>
    <p:cSldViewPr snapToGrid="0">
      <p:cViewPr varScale="1">
        <p:scale>
          <a:sx n="73" d="100"/>
          <a:sy n="73" d="100"/>
        </p:scale>
        <p:origin x="112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848BB-564C-31C7-62D1-59256C867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84EEE-FDE3-40B8-A227-17967FC4F508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B1CF9-D870-3600-B027-5097C80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E9F23-9889-87E8-31EB-CD113F44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3320E-518B-4EE4-A31C-A1B44BA72D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017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29635-427E-EFA6-BD28-2D72981CB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9905E-A9AF-4265-864B-F7735B6254CA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06DBB-56BA-25C5-B583-E79625CFC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0D9B2-B229-5A6C-9912-7AB9536B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7DC13-4F0D-4BFC-8240-0FEC8B4AF1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1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40687-E83F-4DC5-1161-E3E32213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74353-442F-4548-9861-24481D641588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F01CD-D2D3-4E20-1E5C-C4148738B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BD58D-B10D-0E8E-8D7A-A90D37EBD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506BC-942D-44AB-8248-540758530B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19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57FBC-FB61-5E12-8F73-85660382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AE7B8-C667-4638-8353-DCEEEC6D44CD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1F37-0C05-521C-DDA2-0B408918F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412EA-0803-0F2D-3C63-4E681362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07BE4-8292-4E86-ADE8-47BF0DD7A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880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6E4EE-5DB0-9184-CD5D-58D37462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22310-EB40-46F9-927D-BF75DC490469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96900-D9A6-227F-5D67-2C6119CD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91ED7-68E9-6C5E-BB31-DF439CD81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45A9C-7309-41B2-9F81-97753DE20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07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EFEA36-B326-58D7-1F13-1B67C1038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27C12-8EE0-499A-BBE4-0BBA738AB619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C25D2E6-D1C1-9D77-749A-47C85140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F690B2-87FE-B424-6E14-A9FC1EF6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1CC92-AF3E-4843-9E2D-576A613AA1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69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1DEFEE-CD3A-B0B6-DE59-40488AB7B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C81AD-27D7-4F84-BC5A-6BC343491584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F1B250-EE5C-67BC-4D55-9D3421DEB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B272DF-F654-EDCF-3669-9B716406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09284-4902-4A58-A213-FDDFEAE363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21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7850417-CCA1-E207-5C91-0A9DFFDF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0EADA-3B5D-4AA2-9776-93AEC8533313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0D76D7E-C73A-D304-2473-42C0631F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E7A33ED-83BC-B7EF-1DD7-672C205C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1CEB3-9C69-449B-840C-8B830909C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13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7887AC3-2A43-9D64-045A-B9992BD51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F2171-EBF8-4D7A-9F79-4CB18B0919E0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4475C20-2420-FE2D-DEA1-CDDF14BB7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DCAB7E6-7C9D-244E-0E8C-3CDC46A18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E0E99-4063-4FFD-A7B0-4A8011BAD7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490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591D20-9870-F09D-DBAD-C6FF9BBD9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4238D-B31F-492F-9F94-C8C5B9D05516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5D5FF-F149-326E-FF57-5B54F758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9CB9F2-A661-9F2C-6354-5FFB3B63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4B201-3855-4AD1-AD5D-F46DAFEA76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54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A12143-F1D5-79D2-E0E8-30DD723BE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55A7E-F3D2-4091-864E-98B9D670B2C1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8A82A89-7E4F-AEEB-217A-B441263A8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9E294C-83DD-8D2B-9984-88C872453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7661B-9863-4C64-988E-00EDB3EA7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237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53012A7-BDCF-220F-252B-FD284B1DA0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31FEC7A-A58B-B738-7608-2985618607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880A4-E8F4-12CE-581D-9021921F62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A97391-C875-425B-8918-D144AD30327C}" type="datetimeFigureOut">
              <a:rPr lang="en-US"/>
              <a:pPr>
                <a:defRPr/>
              </a:pPr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6084F-7CDB-4097-C496-AE858BC06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0089F-6E90-3112-CA75-D73EC5C54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4BEB4C3-599A-4140-9C56-6FEC2CB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6275" y="0"/>
            <a:ext cx="1333500" cy="40005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34F18C-42FD-5F1B-CD9E-B18D588F0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48115"/>
              </p:ext>
            </p:extLst>
          </p:nvPr>
        </p:nvGraphicFramePr>
        <p:xfrm>
          <a:off x="195263" y="393700"/>
          <a:ext cx="9558337" cy="62245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4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631">
                <a:tc rowSpan="2">
                  <a:txBody>
                    <a:bodyPr/>
                    <a:lstStyle/>
                    <a:p>
                      <a:endParaRPr lang="en-IN" sz="1800" dirty="0"/>
                    </a:p>
                  </a:txBody>
                  <a:tcPr marL="91439" marR="91439" marT="45709" marB="4570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Stellar Optics Private Limited</a:t>
                      </a:r>
                      <a:endParaRPr lang="en-IN" sz="2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45709" marB="45709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SOPL</a:t>
                      </a:r>
                      <a:r>
                        <a:rPr lang="en-US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AQMS - 01</a:t>
                      </a:r>
                      <a:endParaRPr lang="en-IN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IN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45709" marB="4570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925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VISION</a:t>
                      </a:r>
                      <a:endParaRPr lang="en-IN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45709" marB="45709" anchor="ctr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4001">
                <a:tc gridSpan="3">
                  <a:txBody>
                    <a:bodyPr/>
                    <a:lstStyle/>
                    <a:p>
                      <a:pPr marL="0" lv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IN" sz="1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39" marR="91439" marT="45709" marB="45709" anchor="ctr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031">
                <a:tc gridSpan="3">
                  <a:txBody>
                    <a:bodyPr/>
                    <a:lstStyle/>
                    <a:p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 2025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Rev No 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</a:t>
                      </a:r>
                      <a:r>
                        <a:rPr lang="en-US" sz="18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Director</a:t>
                      </a:r>
                      <a:endParaRPr lang="en-IN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 marT="45709" marB="45709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66" name="Picture 4" descr="C:\Users\s329\Downloads\Stellar.jpg">
            <a:extLst>
              <a:ext uri="{FF2B5EF4-FFF2-40B4-BE49-F238E27FC236}">
                <a16:creationId xmlns:a16="http://schemas.microsoft.com/office/drawing/2014/main" id="{E300E0E6-F46C-8072-0C50-5564AF3F0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498203"/>
            <a:ext cx="10001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TextBox 7">
            <a:extLst>
              <a:ext uri="{FF2B5EF4-FFF2-40B4-BE49-F238E27FC236}">
                <a16:creationId xmlns:a16="http://schemas.microsoft.com/office/drawing/2014/main" id="{2A374FB9-0E6E-72C3-92D7-14DD200AA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463" y="2813050"/>
            <a:ext cx="8301037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To be the leading innovator in precision optics, advancing technology through design and manufacture of cutting-edge lenses and optical systems.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848600" y="6162675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758" b="94824" l="1628" r="97721">
                        <a14:foregroundMark x1="9115" y1="20898" x2="17839" y2="69043"/>
                        <a14:backgroundMark x1="42448" y1="19043" x2="42448" y2="1904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20025" y="5314950"/>
            <a:ext cx="1809750" cy="1206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c467f5-7189-45e4-a1c2-306dc98b053a">
      <Terms xmlns="http://schemas.microsoft.com/office/infopath/2007/PartnerControls"/>
    </lcf76f155ced4ddcb4097134ff3c332f>
    <TaxCatchAll xmlns="61b8ec5d-748f-4500-ad42-cb24d539a7e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019C0580FAB408426F504A480B070" ma:contentTypeVersion="15" ma:contentTypeDescription="Create a new document." ma:contentTypeScope="" ma:versionID="249f9452ac3dc602dedeb00b20557696">
  <xsd:schema xmlns:xsd="http://www.w3.org/2001/XMLSchema" xmlns:xs="http://www.w3.org/2001/XMLSchema" xmlns:p="http://schemas.microsoft.com/office/2006/metadata/properties" xmlns:ns2="4bc467f5-7189-45e4-a1c2-306dc98b053a" xmlns:ns3="61b8ec5d-748f-4500-ad42-cb24d539a7eb" targetNamespace="http://schemas.microsoft.com/office/2006/metadata/properties" ma:root="true" ma:fieldsID="132843ac878051b662b11f5d2dfcb973" ns2:_="" ns3:_="">
    <xsd:import namespace="4bc467f5-7189-45e4-a1c2-306dc98b053a"/>
    <xsd:import namespace="61b8ec5d-748f-4500-ad42-cb24d539a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467f5-7189-45e4-a1c2-306dc98b0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50547ae-b6e3-4842-8c48-b3a4bfa598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8ec5d-748f-4500-ad42-cb24d539a7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5169b96-9d1b-4a0c-9c5a-12ecbaf53f99}" ma:internalName="TaxCatchAll" ma:showField="CatchAllData" ma:web="61b8ec5d-748f-4500-ad42-cb24d539a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BC4FB8-7736-4061-AD1B-F4CC56A339E4}">
  <ds:schemaRefs>
    <ds:schemaRef ds:uri="4bc467f5-7189-45e4-a1c2-306dc98b053a"/>
    <ds:schemaRef ds:uri="61b8ec5d-748f-4500-ad42-cb24d539a7eb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8F547AE-E9A7-4334-B621-CA93FCB7E4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c467f5-7189-45e4-a1c2-306dc98b053a"/>
    <ds:schemaRef ds:uri="61b8ec5d-748f-4500-ad42-cb24d539a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230E18-52B4-4E0E-BA26-5E5912CA6C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Manikandan N</cp:lastModifiedBy>
  <cp:revision>1</cp:revision>
  <dcterms:modified xsi:type="dcterms:W3CDTF">2025-09-23T10:56:58Z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0x010100C6B019C0580FAB408426F504A480B070</vt:lpwstr>
  </property>
</Properties>
</file>